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7" r:id="rId2"/>
    <p:sldId id="258" r:id="rId3"/>
    <p:sldId id="259" r:id="rId4"/>
    <p:sldId id="356" r:id="rId5"/>
    <p:sldId id="357" r:id="rId6"/>
    <p:sldId id="360" r:id="rId7"/>
    <p:sldId id="265" r:id="rId8"/>
    <p:sldId id="361" r:id="rId9"/>
    <p:sldId id="362" r:id="rId10"/>
    <p:sldId id="363" r:id="rId11"/>
    <p:sldId id="364" r:id="rId12"/>
    <p:sldId id="365" r:id="rId13"/>
    <p:sldId id="366" r:id="rId14"/>
    <p:sldId id="367" r:id="rId15"/>
    <p:sldId id="274" r:id="rId16"/>
    <p:sldId id="368" r:id="rId17"/>
    <p:sldId id="369" r:id="rId18"/>
    <p:sldId id="374" r:id="rId19"/>
    <p:sldId id="371" r:id="rId20"/>
    <p:sldId id="372" r:id="rId21"/>
    <p:sldId id="373" r:id="rId22"/>
    <p:sldId id="355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7E1E7"/>
    <a:srgbClr val="66FF33"/>
    <a:srgbClr val="FF3399"/>
    <a:srgbClr val="800000"/>
    <a:srgbClr val="0B8B11"/>
    <a:srgbClr val="FF66FF"/>
    <a:srgbClr val="FF9900"/>
    <a:srgbClr val="FF00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571" autoAdjust="0"/>
  </p:normalViewPr>
  <p:slideViewPr>
    <p:cSldViewPr>
      <p:cViewPr varScale="1">
        <p:scale>
          <a:sx n="92" d="100"/>
          <a:sy n="92" d="100"/>
        </p:scale>
        <p:origin x="78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4B12-A398-4E1B-BC4A-4137609C618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3DAA0-0AD2-48D2-9C79-908BE0565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51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45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50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1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11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08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7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82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65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5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55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5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7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33.png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audio2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png"/><Relationship Id="rId1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17" Type="http://schemas.openxmlformats.org/officeDocument/2006/relationships/image" Target="../media/image25.png"/><Relationship Id="rId2" Type="http://schemas.openxmlformats.org/officeDocument/2006/relationships/audio" Target="../media/audio4.wav"/><Relationship Id="rId16" Type="http://schemas.openxmlformats.org/officeDocument/2006/relationships/image" Target="../media/image24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10" Type="http://schemas.openxmlformats.org/officeDocument/2006/relationships/image" Target="../media/image14.png"/><Relationship Id="rId19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/>
              <a:t>美洲華語第一冊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第十四課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eishing\Dropbox\meizhouhuayu\pics\14.3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65861"/>
          <a:stretch>
            <a:fillRect/>
          </a:stretch>
        </p:blipFill>
        <p:spPr bwMode="auto">
          <a:xfrm>
            <a:off x="1524000" y="3599516"/>
            <a:ext cx="2590800" cy="3258484"/>
          </a:xfrm>
          <a:prstGeom prst="rect">
            <a:avLst/>
          </a:prstGeom>
          <a:noFill/>
        </p:spPr>
      </p:pic>
      <p:pic>
        <p:nvPicPr>
          <p:cNvPr id="20483" name="Picture 3" descr="C:\Users\Meishing\Dropbox\meizhouhuayu\pics\14.3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610600" y="4648201"/>
            <a:ext cx="1835562" cy="1512319"/>
          </a:xfrm>
          <a:prstGeom prst="rect">
            <a:avLst/>
          </a:prstGeom>
          <a:noFill/>
        </p:spPr>
      </p:pic>
      <p:pic>
        <p:nvPicPr>
          <p:cNvPr id="20484" name="Picture 4" descr="C:\Users\Meishing\Dropbox\meizhouhuayu\pics\14.4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r="50868" b="93639"/>
          <a:stretch>
            <a:fillRect/>
          </a:stretch>
        </p:blipFill>
        <p:spPr bwMode="auto">
          <a:xfrm>
            <a:off x="1524000" y="2819400"/>
            <a:ext cx="6400800" cy="990600"/>
          </a:xfrm>
          <a:prstGeom prst="rect">
            <a:avLst/>
          </a:prstGeom>
          <a:noFill/>
        </p:spPr>
      </p:pic>
      <p:pic>
        <p:nvPicPr>
          <p:cNvPr id="7" name="Picture 2" descr="C:\Users\Meishing\Dropbox\meizhouhuayu\pics\14.3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65861" b="31235"/>
          <a:stretch>
            <a:fillRect/>
          </a:stretch>
        </p:blipFill>
        <p:spPr bwMode="auto">
          <a:xfrm>
            <a:off x="3505200" y="609601"/>
            <a:ext cx="2514600" cy="21747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57600" y="609600"/>
            <a:ext cx="1981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比</a:t>
            </a:r>
            <a:endParaRPr lang="en-US" sz="18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9000" y="838201"/>
            <a:ext cx="2286000" cy="830997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比一比</a:t>
            </a:r>
            <a:endParaRPr lang="en-US" sz="48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7200" y="43434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比</a:t>
            </a:r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賽</a:t>
            </a:r>
            <a:endParaRPr lang="en-US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362" name="Picture 2" descr="http://farm3.staticflickr.com/2093/2368096940_0affd8f114_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4495801"/>
            <a:ext cx="2895600" cy="1792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Picture 4" descr="http://farm3.staticflickr.com/2235/2320330210_9fe5d0af41_o.jpg"/>
          <p:cNvPicPr>
            <a:picLocks noChangeAspect="1" noChangeArrowheads="1"/>
          </p:cNvPicPr>
          <p:nvPr/>
        </p:nvPicPr>
        <p:blipFill>
          <a:blip r:embed="rId8" cstate="print">
            <a:lum bright="30000" contrast="-30000"/>
          </a:blip>
          <a:srcRect l="3941" t="48000" r="164" b="15429"/>
          <a:stretch>
            <a:fillRect/>
          </a:stretch>
        </p:blipFill>
        <p:spPr bwMode="auto">
          <a:xfrm>
            <a:off x="6096000" y="1905000"/>
            <a:ext cx="4572000" cy="1002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Arrow Connector 12"/>
          <p:cNvCxnSpPr/>
          <p:nvPr/>
        </p:nvCxnSpPr>
        <p:spPr>
          <a:xfrm>
            <a:off x="6705600" y="1600200"/>
            <a:ext cx="3048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9677400" y="1676400"/>
            <a:ext cx="2286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77000" y="990600"/>
            <a:ext cx="5334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厚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53600" y="1066800"/>
            <a:ext cx="5334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薄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709AB0B-C8A5-EF45-AF89-BB84E4C84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3" y="19359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eishing\Dropbox\meizhouhuayu\pics\14.4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828800" y="3610708"/>
            <a:ext cx="1828800" cy="3247292"/>
          </a:xfrm>
          <a:prstGeom prst="rect">
            <a:avLst/>
          </a:prstGeom>
          <a:noFill/>
        </p:spPr>
      </p:pic>
      <p:pic>
        <p:nvPicPr>
          <p:cNvPr id="21507" name="Picture 3" descr="C:\Users\Meishing\Dropbox\meizhouhuayu\pics\14.4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91903"/>
          <a:stretch>
            <a:fillRect/>
          </a:stretch>
        </p:blipFill>
        <p:spPr bwMode="auto">
          <a:xfrm>
            <a:off x="1524001" y="2895600"/>
            <a:ext cx="8660135" cy="838200"/>
          </a:xfrm>
          <a:prstGeom prst="rect">
            <a:avLst/>
          </a:prstGeom>
          <a:noFill/>
        </p:spPr>
      </p:pic>
      <p:pic>
        <p:nvPicPr>
          <p:cNvPr id="7" name="Picture 2" descr="C:\Users\Meishing\Dropbox\meizhouhuayu\pics\14.4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27798"/>
          <a:stretch>
            <a:fillRect/>
          </a:stretch>
        </p:blipFill>
        <p:spPr bwMode="auto">
          <a:xfrm>
            <a:off x="4648200" y="914400"/>
            <a:ext cx="1524000" cy="1905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67200" y="609601"/>
            <a:ext cx="1981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00FF00"/>
                </a:solidFill>
                <a:latin typeface="Adobe Kaiti Std R" pitchFamily="18" charset="-128"/>
                <a:ea typeface="Adobe Kaiti Std R" pitchFamily="18" charset="-128"/>
              </a:rPr>
              <a:t>象</a:t>
            </a:r>
            <a:endParaRPr lang="en-US" sz="15000" dirty="0">
              <a:solidFill>
                <a:srgbClr val="00FF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3733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象牙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0" y="42672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大象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C:\Users\Meishing\Dropbox\meizhouhuayu\pics\14.4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27798"/>
          <a:stretch>
            <a:fillRect/>
          </a:stretch>
        </p:blipFill>
        <p:spPr bwMode="auto">
          <a:xfrm>
            <a:off x="8534400" y="4191000"/>
            <a:ext cx="1752600" cy="2209800"/>
          </a:xfrm>
          <a:prstGeom prst="rect">
            <a:avLst/>
          </a:prstGeom>
          <a:noFill/>
        </p:spPr>
      </p:pic>
      <p:pic>
        <p:nvPicPr>
          <p:cNvPr id="11" name="Picture 2" descr="C:\Users\Meishing\Dropbox\meizhouhuayu\pics\14.4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24425" b="73621"/>
          <a:stretch>
            <a:fillRect/>
          </a:stretch>
        </p:blipFill>
        <p:spPr bwMode="auto">
          <a:xfrm>
            <a:off x="4191000" y="5029200"/>
            <a:ext cx="2636094" cy="1606826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5715000" y="4953000"/>
            <a:ext cx="304800" cy="304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76800" y="4953000"/>
            <a:ext cx="304800" cy="304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2FF865CC-5C04-5741-8DC3-410567FB8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9" y="215047"/>
            <a:ext cx="2601191" cy="260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eishing\Dropbox\meizhouhuayu\pics\14.41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t="15211" r="33333" b="78451"/>
          <a:stretch>
            <a:fillRect/>
          </a:stretch>
        </p:blipFill>
        <p:spPr bwMode="auto">
          <a:xfrm>
            <a:off x="1524000" y="2743201"/>
            <a:ext cx="8763000" cy="995795"/>
          </a:xfrm>
          <a:prstGeom prst="rect">
            <a:avLst/>
          </a:prstGeom>
          <a:noFill/>
        </p:spPr>
      </p:pic>
      <p:pic>
        <p:nvPicPr>
          <p:cNvPr id="6" name="Picture 22" descr="Large Plum PNG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5029201"/>
            <a:ext cx="1751956" cy="138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172200" y="3733800"/>
            <a:ext cx="1219200" cy="286232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行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李</a:t>
            </a:r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箱</a:t>
            </a:r>
            <a:endParaRPr lang="en-US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0" y="3886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李子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6" name="Picture 4" descr="http://pixabay.com/static/uploads/photo/2012/04/24/13/59/cartoon-40175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343400"/>
            <a:ext cx="2362200" cy="223159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314" name="Picture 2" descr="http://openclipart.org/image/300px/svg_to_png/181230/troler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1" y="4191000"/>
            <a:ext cx="1247267" cy="23241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FC8102B-65AB-0042-B998-2C5562E2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eishing\Dropbox\meizhouhuayu\pics\14.41.pn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1705" t="47059" r="33523" b="47712"/>
          <a:stretch>
            <a:fillRect/>
          </a:stretch>
        </p:blipFill>
        <p:spPr bwMode="auto">
          <a:xfrm>
            <a:off x="1524000" y="2514601"/>
            <a:ext cx="8305800" cy="80143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00600" y="838200"/>
            <a:ext cx="213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立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5000" y="4419600"/>
            <a:ext cx="838200" cy="1569660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座</a:t>
            </a:r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位</a:t>
            </a:r>
            <a:endParaRPr lang="en-US" sz="48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81800" y="3581400"/>
            <a:ext cx="914400" cy="3046988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一位</a:t>
            </a:r>
            <a:r>
              <a:rPr lang="zh-TW" altLang="en-US" sz="48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老師</a:t>
            </a:r>
            <a:endParaRPr lang="en-US" sz="48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89" name="Picture 1" descr="C:\Users\Meishing\Dropbox\meizhouhuayu\pics\14.5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0" y="3733800"/>
            <a:ext cx="3777972" cy="2929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C:\Users\Meishing\Dropbox\meizhouhuayu\pics\14.5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848600" y="3352800"/>
            <a:ext cx="2561644" cy="328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/>
          <p:cNvCxnSpPr/>
          <p:nvPr/>
        </p:nvCxnSpPr>
        <p:spPr>
          <a:xfrm flipH="1">
            <a:off x="2438400" y="4953000"/>
            <a:ext cx="228600" cy="304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86200" y="5181600"/>
            <a:ext cx="228600" cy="304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362200" y="5562600"/>
            <a:ext cx="228600" cy="3810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114800" y="762000"/>
            <a:ext cx="175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12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15400" y="3200400"/>
            <a:ext cx="609600" cy="2209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DB0FF11-A72D-B442-963A-D06A48CB2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17179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 animBg="1"/>
      <p:bldP spid="3" grpId="0"/>
      <p:bldP spid="3" grpId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eishing\Dropbox\meizhouhuayu\pics\14.4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61980" r="32692" b="31987"/>
          <a:stretch>
            <a:fillRect/>
          </a:stretch>
        </p:blipFill>
        <p:spPr bwMode="auto">
          <a:xfrm>
            <a:off x="1524000" y="2514600"/>
            <a:ext cx="7823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181600" y="838200"/>
            <a:ext cx="11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7030A0"/>
                </a:solidFill>
                <a:latin typeface="Adobe Kaiti Std R" pitchFamily="18" charset="-128"/>
                <a:ea typeface="Adobe Kaiti Std R" pitchFamily="18" charset="-128"/>
              </a:rPr>
              <a:t>牙</a:t>
            </a:r>
            <a:endParaRPr lang="en-US" sz="12000" dirty="0">
              <a:solidFill>
                <a:srgbClr val="7030A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6400" y="3429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哎呀</a:t>
            </a:r>
            <a:r>
              <a:rPr lang="en-US" altLang="zh-TW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6" name="Picture 2" descr="http://pixabay.com/static/uploads/photo/2013/07/12/17/21/turtle-152081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02878">
            <a:off x="3693287" y="3695642"/>
            <a:ext cx="2087963" cy="2066925"/>
          </a:xfrm>
          <a:prstGeom prst="rect">
            <a:avLst/>
          </a:prstGeom>
          <a:noFill/>
        </p:spPr>
      </p:pic>
      <p:pic>
        <p:nvPicPr>
          <p:cNvPr id="11268" name="Picture 4" descr="http://www.pd4pic.com/images/turtle-tortoise-cartoon-animal-cute-thinking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3886201"/>
            <a:ext cx="2090822" cy="2676525"/>
          </a:xfrm>
          <a:prstGeom prst="rect">
            <a:avLst/>
          </a:prstGeom>
          <a:noFill/>
        </p:spPr>
      </p:pic>
      <p:pic>
        <p:nvPicPr>
          <p:cNvPr id="11270" name="Picture 6" descr="http://www.pd4pic.com/images/turtle-tortoise-cartoon-animal-cute-knockou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343401"/>
            <a:ext cx="2362200" cy="1979413"/>
          </a:xfrm>
          <a:prstGeom prst="rect">
            <a:avLst/>
          </a:prstGeom>
          <a:noFill/>
        </p:spPr>
      </p:pic>
      <p:pic>
        <p:nvPicPr>
          <p:cNvPr id="11272" name="Picture 8" descr="http://openclipart.org/image/300px/svg_to_png/188777/Ston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809" y="5715001"/>
            <a:ext cx="1356691" cy="8001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95800" y="990601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8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98182BF-2E88-D04C-92E6-6CB3302DF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4" y="210452"/>
            <a:ext cx="2208056" cy="220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C 0.03177 -0.01018 0.06389 -0.02013 0.09254 -0.01643 C 0.12136 -0.0125 0.15556 -0.00393 0.17205 0.02362 C 0.18837 0.05093 0.18993 0.09954 0.19167 0.14838 " pathEditMode="relative" rAng="0" ptsTypes="aaaA">
                                      <p:cBhvr>
                                        <p:cTn id="4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eishing\Dropbox\meizhouhuayu\pics\14.4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990600"/>
            <a:ext cx="5748377" cy="2133600"/>
          </a:xfrm>
          <a:prstGeom prst="rect">
            <a:avLst/>
          </a:prstGeom>
          <a:noFill/>
        </p:spPr>
      </p:pic>
      <p:pic>
        <p:nvPicPr>
          <p:cNvPr id="25603" name="Picture 3" descr="C:\Users\Meishing\Dropbox\meizhouhuayu\pics\新檔案_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7861" t="4883" r="24093" b="4781"/>
          <a:stretch>
            <a:fillRect/>
          </a:stretch>
        </p:blipFill>
        <p:spPr bwMode="auto">
          <a:xfrm>
            <a:off x="2971800" y="3581400"/>
            <a:ext cx="1981200" cy="2819400"/>
          </a:xfrm>
          <a:prstGeom prst="rect">
            <a:avLst/>
          </a:prstGeom>
          <a:noFill/>
        </p:spPr>
      </p:pic>
      <p:pic>
        <p:nvPicPr>
          <p:cNvPr id="25604" name="Picture 4" descr="C:\Users\Meishing\Dropbox\meizhouhuayu\pics\4.3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086600" y="3657600"/>
            <a:ext cx="2841288" cy="29563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48600" y="4800600"/>
            <a:ext cx="9144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2400" y="2971800"/>
            <a:ext cx="14478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六歲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4419601"/>
            <a:ext cx="914400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九歲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4953001"/>
            <a:ext cx="914400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哥哥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Meishing\Dropbox\meizhouhuayu\pics\14.4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24327" b="58330"/>
          <a:stretch>
            <a:fillRect/>
          </a:stretch>
        </p:blipFill>
        <p:spPr bwMode="auto">
          <a:xfrm>
            <a:off x="1524000" y="990600"/>
            <a:ext cx="5524500" cy="1143000"/>
          </a:xfrm>
          <a:prstGeom prst="rect">
            <a:avLst/>
          </a:prstGeom>
          <a:noFill/>
        </p:spPr>
      </p:pic>
      <p:pic>
        <p:nvPicPr>
          <p:cNvPr id="26628" name="Picture 4" descr="C:\Users\Meishing\Dropbox\meizhouhuayu\pics\14.4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485467" y="2743201"/>
            <a:ext cx="2869671" cy="3689577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8153400" y="28956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153400" y="39624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8534400" y="2895600"/>
            <a:ext cx="0" cy="1066800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48800" y="4953000"/>
            <a:ext cx="9144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0" y="3200401"/>
            <a:ext cx="762000" cy="13234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爸爸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8" presetClass="entr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ishing\Dropbox\meizhouhuayu\pics\14.3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629400" y="2514601"/>
            <a:ext cx="2909488" cy="2397125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4184073" y="2992582"/>
            <a:ext cx="5447606" cy="3890356"/>
          </a:xfrm>
          <a:custGeom>
            <a:avLst/>
            <a:gdLst>
              <a:gd name="connsiteX0" fmla="*/ 4621876 w 5447606"/>
              <a:gd name="connsiteY0" fmla="*/ 0 h 3890356"/>
              <a:gd name="connsiteX1" fmla="*/ 5220392 w 5447606"/>
              <a:gd name="connsiteY1" fmla="*/ 116378 h 3890356"/>
              <a:gd name="connsiteX2" fmla="*/ 5436523 w 5447606"/>
              <a:gd name="connsiteY2" fmla="*/ 581891 h 3890356"/>
              <a:gd name="connsiteX3" fmla="*/ 5153891 w 5447606"/>
              <a:gd name="connsiteY3" fmla="*/ 1379913 h 3890356"/>
              <a:gd name="connsiteX4" fmla="*/ 3707476 w 5447606"/>
              <a:gd name="connsiteY4" fmla="*/ 2194560 h 3890356"/>
              <a:gd name="connsiteX5" fmla="*/ 0 w 5447606"/>
              <a:gd name="connsiteY5" fmla="*/ 3890356 h 389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7606" h="3890356">
                <a:moveTo>
                  <a:pt x="4621876" y="0"/>
                </a:moveTo>
                <a:cubicBezTo>
                  <a:pt x="4853247" y="9698"/>
                  <a:pt x="5084618" y="19396"/>
                  <a:pt x="5220392" y="116378"/>
                </a:cubicBezTo>
                <a:cubicBezTo>
                  <a:pt x="5356167" y="213360"/>
                  <a:pt x="5447606" y="371302"/>
                  <a:pt x="5436523" y="581891"/>
                </a:cubicBezTo>
                <a:cubicBezTo>
                  <a:pt x="5425440" y="792480"/>
                  <a:pt x="5442066" y="1111135"/>
                  <a:pt x="5153891" y="1379913"/>
                </a:cubicBezTo>
                <a:cubicBezTo>
                  <a:pt x="4865717" y="1648691"/>
                  <a:pt x="4566458" y="1776153"/>
                  <a:pt x="3707476" y="2194560"/>
                </a:cubicBezTo>
                <a:cubicBezTo>
                  <a:pt x="2848494" y="2612967"/>
                  <a:pt x="1424247" y="3251661"/>
                  <a:pt x="0" y="3890356"/>
                </a:cubicBezTo>
              </a:path>
            </a:pathLst>
          </a:cu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507375" y="4023360"/>
            <a:ext cx="5902036" cy="1463040"/>
          </a:xfrm>
          <a:custGeom>
            <a:avLst/>
            <a:gdLst>
              <a:gd name="connsiteX0" fmla="*/ 5902036 w 5902036"/>
              <a:gd name="connsiteY0" fmla="*/ 0 h 1463040"/>
              <a:gd name="connsiteX1" fmla="*/ 4339243 w 5902036"/>
              <a:gd name="connsiteY1" fmla="*/ 565265 h 1463040"/>
              <a:gd name="connsiteX2" fmla="*/ 16625 w 5902036"/>
              <a:gd name="connsiteY2" fmla="*/ 1463040 h 1463040"/>
              <a:gd name="connsiteX3" fmla="*/ 16625 w 5902036"/>
              <a:gd name="connsiteY3" fmla="*/ 1463040 h 1463040"/>
              <a:gd name="connsiteX4" fmla="*/ 0 w 5902036"/>
              <a:gd name="connsiteY4" fmla="*/ 1446415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2036" h="1463040">
                <a:moveTo>
                  <a:pt x="5902036" y="0"/>
                </a:moveTo>
                <a:cubicBezTo>
                  <a:pt x="5611090" y="160712"/>
                  <a:pt x="5320145" y="321425"/>
                  <a:pt x="4339243" y="565265"/>
                </a:cubicBezTo>
                <a:cubicBezTo>
                  <a:pt x="3358341" y="809105"/>
                  <a:pt x="16625" y="1463040"/>
                  <a:pt x="16625" y="1463040"/>
                </a:cubicBezTo>
                <a:lnTo>
                  <a:pt x="16625" y="1463040"/>
                </a:lnTo>
                <a:lnTo>
                  <a:pt x="0" y="1446415"/>
                </a:lnTo>
              </a:path>
            </a:pathLst>
          </a:cu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2"/>
            <a:endCxn id="5" idx="5"/>
          </p:cNvCxnSpPr>
          <p:nvPr/>
        </p:nvCxnSpPr>
        <p:spPr>
          <a:xfrm>
            <a:off x="1524001" y="5486400"/>
            <a:ext cx="2660073" cy="13965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33600" y="5334000"/>
            <a:ext cx="2514600" cy="1295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2"/>
          </p:cNvCxnSpPr>
          <p:nvPr/>
        </p:nvCxnSpPr>
        <p:spPr>
          <a:xfrm>
            <a:off x="1524000" y="5486400"/>
            <a:ext cx="312420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5" idx="5"/>
          </p:cNvCxnSpPr>
          <p:nvPr/>
        </p:nvCxnSpPr>
        <p:spPr>
          <a:xfrm>
            <a:off x="2133601" y="5334000"/>
            <a:ext cx="2050473" cy="1548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Meishing\Dropbox\meizhouhuayu\pics\14.4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5560"/>
          <a:stretch>
            <a:fillRect/>
          </a:stretch>
        </p:blipFill>
        <p:spPr bwMode="auto">
          <a:xfrm>
            <a:off x="1524000" y="990601"/>
            <a:ext cx="6400800" cy="106874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534400" y="1676400"/>
            <a:ext cx="13716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中中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610600" y="2438400"/>
            <a:ext cx="3810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57800" y="2209800"/>
            <a:ext cx="137160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80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sz="4000" dirty="0">
              <a:solidFill>
                <a:srgbClr val="8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248400" y="3048000"/>
            <a:ext cx="8382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Meishing\Dropbox\meizhouhuayu\pics\14.4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0"/>
            <a:ext cx="8494426" cy="1905000"/>
          </a:xfrm>
          <a:prstGeom prst="rect">
            <a:avLst/>
          </a:prstGeom>
          <a:noFill/>
        </p:spPr>
      </p:pic>
      <p:pic>
        <p:nvPicPr>
          <p:cNvPr id="27652" name="Picture 4" descr="C:\Users\Meishing\Dropbox\meizhouhuayu\第一冊mics\li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3328" r="4273" b="3733"/>
          <a:stretch>
            <a:fillRect/>
          </a:stretch>
        </p:blipFill>
        <p:spPr bwMode="auto">
          <a:xfrm>
            <a:off x="6858000" y="3733800"/>
            <a:ext cx="3200400" cy="2438400"/>
          </a:xfrm>
          <a:prstGeom prst="rect">
            <a:avLst/>
          </a:prstGeom>
          <a:noFill/>
        </p:spPr>
      </p:pic>
      <p:pic>
        <p:nvPicPr>
          <p:cNvPr id="5122" name="Picture 2" descr="http://upload.wikimedia.org/wikipedia/commons/c/cb/Armwrest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3810001"/>
            <a:ext cx="4019550" cy="2677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C:\Users\Meishing\Desktop\美洲華語\美洲一\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48768" y="859312"/>
            <a:ext cx="8467715" cy="5998688"/>
          </a:xfrm>
          <a:prstGeom prst="rect">
            <a:avLst/>
          </a:prstGeom>
          <a:noFill/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600058" y="2492896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7568" y="3717032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7568" y="4725144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7568" y="5661248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Meishing\Dropbox\meizhouhuayu\pics\14.45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14154" b="60037"/>
          <a:stretch>
            <a:fillRect/>
          </a:stretch>
        </p:blipFill>
        <p:spPr bwMode="auto">
          <a:xfrm>
            <a:off x="1524000" y="990600"/>
            <a:ext cx="9144000" cy="1143000"/>
          </a:xfrm>
          <a:prstGeom prst="rect">
            <a:avLst/>
          </a:prstGeom>
          <a:noFill/>
        </p:spPr>
      </p:pic>
      <p:pic>
        <p:nvPicPr>
          <p:cNvPr id="4" name="Picture 2" descr="C:\Users\Meishing\Dropbox\meizhouhuayu\pics\14.3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629400" y="2514601"/>
            <a:ext cx="2909488" cy="2397125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4184073" y="2992582"/>
            <a:ext cx="5447606" cy="3890356"/>
          </a:xfrm>
          <a:custGeom>
            <a:avLst/>
            <a:gdLst>
              <a:gd name="connsiteX0" fmla="*/ 4621876 w 5447606"/>
              <a:gd name="connsiteY0" fmla="*/ 0 h 3890356"/>
              <a:gd name="connsiteX1" fmla="*/ 5220392 w 5447606"/>
              <a:gd name="connsiteY1" fmla="*/ 116378 h 3890356"/>
              <a:gd name="connsiteX2" fmla="*/ 5436523 w 5447606"/>
              <a:gd name="connsiteY2" fmla="*/ 581891 h 3890356"/>
              <a:gd name="connsiteX3" fmla="*/ 5153891 w 5447606"/>
              <a:gd name="connsiteY3" fmla="*/ 1379913 h 3890356"/>
              <a:gd name="connsiteX4" fmla="*/ 3707476 w 5447606"/>
              <a:gd name="connsiteY4" fmla="*/ 2194560 h 3890356"/>
              <a:gd name="connsiteX5" fmla="*/ 0 w 5447606"/>
              <a:gd name="connsiteY5" fmla="*/ 3890356 h 389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7606" h="3890356">
                <a:moveTo>
                  <a:pt x="4621876" y="0"/>
                </a:moveTo>
                <a:cubicBezTo>
                  <a:pt x="4853247" y="9698"/>
                  <a:pt x="5084618" y="19396"/>
                  <a:pt x="5220392" y="116378"/>
                </a:cubicBezTo>
                <a:cubicBezTo>
                  <a:pt x="5356167" y="213360"/>
                  <a:pt x="5447606" y="371302"/>
                  <a:pt x="5436523" y="581891"/>
                </a:cubicBezTo>
                <a:cubicBezTo>
                  <a:pt x="5425440" y="792480"/>
                  <a:pt x="5442066" y="1111135"/>
                  <a:pt x="5153891" y="1379913"/>
                </a:cubicBezTo>
                <a:cubicBezTo>
                  <a:pt x="4865717" y="1648691"/>
                  <a:pt x="4566458" y="1776153"/>
                  <a:pt x="3707476" y="2194560"/>
                </a:cubicBezTo>
                <a:cubicBezTo>
                  <a:pt x="2848494" y="2612967"/>
                  <a:pt x="1424247" y="3251661"/>
                  <a:pt x="0" y="3890356"/>
                </a:cubicBezTo>
              </a:path>
            </a:pathLst>
          </a:cu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507375" y="4023360"/>
            <a:ext cx="5902036" cy="1463040"/>
          </a:xfrm>
          <a:custGeom>
            <a:avLst/>
            <a:gdLst>
              <a:gd name="connsiteX0" fmla="*/ 5902036 w 5902036"/>
              <a:gd name="connsiteY0" fmla="*/ 0 h 1463040"/>
              <a:gd name="connsiteX1" fmla="*/ 4339243 w 5902036"/>
              <a:gd name="connsiteY1" fmla="*/ 565265 h 1463040"/>
              <a:gd name="connsiteX2" fmla="*/ 16625 w 5902036"/>
              <a:gd name="connsiteY2" fmla="*/ 1463040 h 1463040"/>
              <a:gd name="connsiteX3" fmla="*/ 16625 w 5902036"/>
              <a:gd name="connsiteY3" fmla="*/ 1463040 h 1463040"/>
              <a:gd name="connsiteX4" fmla="*/ 0 w 5902036"/>
              <a:gd name="connsiteY4" fmla="*/ 1446415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2036" h="1463040">
                <a:moveTo>
                  <a:pt x="5902036" y="0"/>
                </a:moveTo>
                <a:cubicBezTo>
                  <a:pt x="5611090" y="160712"/>
                  <a:pt x="5320145" y="321425"/>
                  <a:pt x="4339243" y="565265"/>
                </a:cubicBezTo>
                <a:cubicBezTo>
                  <a:pt x="3358341" y="809105"/>
                  <a:pt x="16625" y="1463040"/>
                  <a:pt x="16625" y="1463040"/>
                </a:cubicBezTo>
                <a:lnTo>
                  <a:pt x="16625" y="1463040"/>
                </a:lnTo>
                <a:lnTo>
                  <a:pt x="0" y="1446415"/>
                </a:lnTo>
              </a:path>
            </a:pathLst>
          </a:cu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2"/>
            <a:endCxn id="5" idx="5"/>
          </p:cNvCxnSpPr>
          <p:nvPr/>
        </p:nvCxnSpPr>
        <p:spPr>
          <a:xfrm>
            <a:off x="1524001" y="5486400"/>
            <a:ext cx="2660073" cy="13965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33600" y="5334000"/>
            <a:ext cx="2514600" cy="1295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2"/>
          </p:cNvCxnSpPr>
          <p:nvPr/>
        </p:nvCxnSpPr>
        <p:spPr>
          <a:xfrm>
            <a:off x="1524000" y="5486400"/>
            <a:ext cx="312420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5" idx="5"/>
          </p:cNvCxnSpPr>
          <p:nvPr/>
        </p:nvCxnSpPr>
        <p:spPr>
          <a:xfrm>
            <a:off x="2133601" y="5334000"/>
            <a:ext cx="2050473" cy="1548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52600" y="3352800"/>
            <a:ext cx="1676400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rgbClr val="FF0000"/>
                </a:solidFill>
              </a:rPr>
              <a:t>？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Meishing\Dropbox\meizhouhuayu\pics\14.45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52381"/>
          <a:stretch>
            <a:fillRect/>
          </a:stretch>
        </p:blipFill>
        <p:spPr bwMode="auto">
          <a:xfrm>
            <a:off x="1524000" y="1066800"/>
            <a:ext cx="9144000" cy="1066800"/>
          </a:xfrm>
          <a:prstGeom prst="rect">
            <a:avLst/>
          </a:prstGeom>
          <a:noFill/>
        </p:spPr>
      </p:pic>
      <p:pic>
        <p:nvPicPr>
          <p:cNvPr id="29700" name="Picture 4" descr="C:\Users\Meishing\Dropbox\meizhouhuayu\pics\11.1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35182" y="3636892"/>
            <a:ext cx="5832818" cy="3221109"/>
          </a:xfrm>
          <a:prstGeom prst="rect">
            <a:avLst/>
          </a:prstGeom>
          <a:noFill/>
        </p:spPr>
      </p:pic>
      <p:pic>
        <p:nvPicPr>
          <p:cNvPr id="3074" name="Picture 2" descr="http://pixabay.com/static/uploads/photo/2012/04/11/16/39/park-28827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2133600"/>
            <a:ext cx="3962400" cy="47244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638800" y="2133600"/>
            <a:ext cx="1371600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rgbClr val="FF0000"/>
                </a:solidFill>
              </a:rPr>
              <a:t>？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26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0800" y="914401"/>
            <a:ext cx="73914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我們來比一比看誰比較高。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5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82988"/>
          <a:stretch>
            <a:fillRect/>
          </a:stretch>
        </p:blipFill>
        <p:spPr bwMode="auto">
          <a:xfrm>
            <a:off x="9448800" y="4343400"/>
            <a:ext cx="1219200" cy="2286000"/>
          </a:xfrm>
          <a:prstGeom prst="rect">
            <a:avLst/>
          </a:prstGeom>
          <a:noFill/>
        </p:spPr>
      </p:pic>
      <p:pic>
        <p:nvPicPr>
          <p:cNvPr id="14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63974" r="18013"/>
          <a:stretch>
            <a:fillRect/>
          </a:stretch>
        </p:blipFill>
        <p:spPr bwMode="auto">
          <a:xfrm>
            <a:off x="7848600" y="3048000"/>
            <a:ext cx="1371600" cy="3810000"/>
          </a:xfrm>
          <a:prstGeom prst="rect">
            <a:avLst/>
          </a:prstGeom>
          <a:noFill/>
        </p:spPr>
      </p:pic>
      <p:pic>
        <p:nvPicPr>
          <p:cNvPr id="15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41958" r="38028"/>
          <a:stretch>
            <a:fillRect/>
          </a:stretch>
        </p:blipFill>
        <p:spPr bwMode="auto">
          <a:xfrm>
            <a:off x="6248400" y="3886200"/>
            <a:ext cx="1524000" cy="2971800"/>
          </a:xfrm>
          <a:prstGeom prst="rect">
            <a:avLst/>
          </a:prstGeom>
          <a:noFill/>
        </p:spPr>
      </p:pic>
      <p:pic>
        <p:nvPicPr>
          <p:cNvPr id="16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3945" r="59043"/>
          <a:stretch>
            <a:fillRect/>
          </a:stretch>
        </p:blipFill>
        <p:spPr bwMode="auto">
          <a:xfrm>
            <a:off x="4800600" y="3352800"/>
            <a:ext cx="1295400" cy="3505200"/>
          </a:xfrm>
          <a:prstGeom prst="rect">
            <a:avLst/>
          </a:prstGeom>
          <a:noFill/>
        </p:spPr>
      </p:pic>
      <p:pic>
        <p:nvPicPr>
          <p:cNvPr id="17" name="Picture 3" descr="C:\Users\Meishing\Dropbox\meizhouhuayu\pics\14.4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77055"/>
          <a:stretch>
            <a:fillRect/>
          </a:stretch>
        </p:blipFill>
        <p:spPr bwMode="auto">
          <a:xfrm>
            <a:off x="2971801" y="3733800"/>
            <a:ext cx="1747137" cy="31242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524000" y="6629400"/>
            <a:ext cx="9144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839200" y="1905000"/>
            <a:ext cx="1143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Adobe Kaiti Std R" pitchFamily="18" charset="-128"/>
                <a:ea typeface="Adobe Kaiti Std R" pitchFamily="18" charset="-128"/>
              </a:rPr>
              <a:t>課堂活動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0" y="2057400"/>
            <a:ext cx="1676400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9600" dirty="0">
                <a:solidFill>
                  <a:srgbClr val="FF0000"/>
                </a:solidFill>
              </a:rPr>
              <a:t>？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C:\Users\Meishing\Desktop\美洲華語\美洲一\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24000" y="1052736"/>
            <a:ext cx="9040716" cy="5616624"/>
          </a:xfrm>
          <a:prstGeom prst="rect">
            <a:avLst/>
          </a:prstGeom>
          <a:noFill/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62770" y="1196752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23992" y="2636912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23992" y="3861048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3992" y="5085184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47728" y="630932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叮鈴鈴！下課了！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43201"/>
            <a:ext cx="8305800" cy="11772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唸一唸：比一比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24600" y="0"/>
            <a:ext cx="4343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C:\Users\Meishing\Dropbox\meizhouhuayu\pics\14.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5273041" cy="1066800"/>
          </a:xfrm>
          <a:prstGeom prst="rect">
            <a:avLst/>
          </a:prstGeom>
          <a:noFill/>
        </p:spPr>
      </p:pic>
      <p:pic>
        <p:nvPicPr>
          <p:cNvPr id="15363" name="Picture 3" descr="C:\Users\Meishing\Dropbox\meizhouhuayu\pics\14.1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990600"/>
            <a:ext cx="3189963" cy="1219200"/>
          </a:xfrm>
          <a:prstGeom prst="rect">
            <a:avLst/>
          </a:prstGeom>
          <a:noFill/>
        </p:spPr>
      </p:pic>
      <p:pic>
        <p:nvPicPr>
          <p:cNvPr id="15364" name="Picture 4" descr="C:\Users\Meishing\Dropbox\meizhouhuayu\pics\14.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1" y="990600"/>
            <a:ext cx="1055077" cy="1143000"/>
          </a:xfrm>
          <a:prstGeom prst="rect">
            <a:avLst/>
          </a:prstGeom>
          <a:noFill/>
        </p:spPr>
      </p:pic>
      <p:pic>
        <p:nvPicPr>
          <p:cNvPr id="15365" name="Picture 5" descr="C:\Users\Meishing\Dropbox\meizhouhuayu\pics\14.1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867401" y="1066800"/>
            <a:ext cx="3147390" cy="1143000"/>
          </a:xfrm>
          <a:prstGeom prst="rect">
            <a:avLst/>
          </a:prstGeom>
          <a:noFill/>
        </p:spPr>
      </p:pic>
      <p:pic>
        <p:nvPicPr>
          <p:cNvPr id="15366" name="Picture 6" descr="C:\Users\Meishing\Dropbox\meizhouhuayu\pics\14.13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067800" y="1143000"/>
            <a:ext cx="851338" cy="914400"/>
          </a:xfrm>
          <a:prstGeom prst="rect">
            <a:avLst/>
          </a:prstGeom>
          <a:noFill/>
        </p:spPr>
      </p:pic>
      <p:pic>
        <p:nvPicPr>
          <p:cNvPr id="15367" name="Picture 7" descr="C:\Users\Meishing\Dropbox\meizhouhuayu\pics\14.14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2057400"/>
            <a:ext cx="5541819" cy="1219200"/>
          </a:xfrm>
          <a:prstGeom prst="rect">
            <a:avLst/>
          </a:prstGeom>
          <a:noFill/>
        </p:spPr>
      </p:pic>
      <p:pic>
        <p:nvPicPr>
          <p:cNvPr id="15368" name="Picture 8" descr="C:\Users\Meishing\Dropbox\meizhouhuayu\pics\14.15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3999" y="3124200"/>
            <a:ext cx="3080084" cy="1219200"/>
          </a:xfrm>
          <a:prstGeom prst="rect">
            <a:avLst/>
          </a:prstGeom>
          <a:noFill/>
        </p:spPr>
      </p:pic>
      <p:pic>
        <p:nvPicPr>
          <p:cNvPr id="15369" name="Picture 9" descr="C:\Users\Meishing\Dropbox\meizhouhuayu\pics\14.1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1" y="3352801"/>
            <a:ext cx="1285875" cy="904875"/>
          </a:xfrm>
          <a:prstGeom prst="rect">
            <a:avLst/>
          </a:prstGeom>
          <a:noFill/>
        </p:spPr>
      </p:pic>
      <p:pic>
        <p:nvPicPr>
          <p:cNvPr id="15370" name="Picture 10" descr="C:\Users\Meishing\Dropbox\meizhouhuayu\pics\14.17.png"/>
          <p:cNvPicPr>
            <a:picLocks noChangeAspect="1" noChangeArrowheads="1"/>
          </p:cNvPicPr>
          <p:nvPr/>
        </p:nvPicPr>
        <p:blipFill>
          <a:blip r:embed="rId11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72200" y="3200401"/>
            <a:ext cx="2286000" cy="1078606"/>
          </a:xfrm>
          <a:prstGeom prst="rect">
            <a:avLst/>
          </a:prstGeom>
          <a:noFill/>
        </p:spPr>
      </p:pic>
      <p:pic>
        <p:nvPicPr>
          <p:cNvPr id="15371" name="Picture 11" descr="C:\Users\Meishing\Dropbox\meizhouhuayu\pics\14.18.png"/>
          <p:cNvPicPr>
            <a:picLocks noChangeAspect="1" noChangeArrowheads="1"/>
          </p:cNvPicPr>
          <p:nvPr/>
        </p:nvPicPr>
        <p:blipFill>
          <a:blip r:embed="rId1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686800" y="3200401"/>
            <a:ext cx="1219200" cy="1004047"/>
          </a:xfrm>
          <a:prstGeom prst="rect">
            <a:avLst/>
          </a:prstGeom>
          <a:noFill/>
        </p:spPr>
      </p:pic>
      <p:pic>
        <p:nvPicPr>
          <p:cNvPr id="15372" name="Picture 12" descr="C:\Users\Meishing\Dropbox\meizhouhuayu\pics\14.19.png"/>
          <p:cNvPicPr>
            <a:picLocks noChangeAspect="1" noChangeArrowheads="1"/>
          </p:cNvPicPr>
          <p:nvPr/>
        </p:nvPicPr>
        <p:blipFill>
          <a:blip r:embed="rId1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4191001"/>
            <a:ext cx="5562601" cy="1160199"/>
          </a:xfrm>
          <a:prstGeom prst="rect">
            <a:avLst/>
          </a:prstGeom>
          <a:noFill/>
        </p:spPr>
      </p:pic>
      <p:pic>
        <p:nvPicPr>
          <p:cNvPr id="15373" name="Picture 13" descr="C:\Users\Meishing\Dropbox\meizhouhuayu\pics\14.20.png"/>
          <p:cNvPicPr>
            <a:picLocks noChangeAspect="1" noChangeArrowheads="1"/>
          </p:cNvPicPr>
          <p:nvPr/>
        </p:nvPicPr>
        <p:blipFill>
          <a:blip r:embed="rId1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3999" y="5257800"/>
            <a:ext cx="3206662" cy="1219200"/>
          </a:xfrm>
          <a:prstGeom prst="rect">
            <a:avLst/>
          </a:prstGeom>
          <a:noFill/>
        </p:spPr>
      </p:pic>
      <p:pic>
        <p:nvPicPr>
          <p:cNvPr id="15374" name="Picture 14" descr="C:\Users\Meishing\Dropbox\meizhouhuayu\pics\14.21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00600" y="5257801"/>
            <a:ext cx="1028700" cy="1190625"/>
          </a:xfrm>
          <a:prstGeom prst="rect">
            <a:avLst/>
          </a:prstGeom>
          <a:noFill/>
        </p:spPr>
      </p:pic>
      <p:pic>
        <p:nvPicPr>
          <p:cNvPr id="15375" name="Picture 15" descr="C:\Users\Meishing\Dropbox\meizhouhuayu\pics\14.22.png"/>
          <p:cNvPicPr>
            <a:picLocks noChangeAspect="1" noChangeArrowheads="1"/>
          </p:cNvPicPr>
          <p:nvPr/>
        </p:nvPicPr>
        <p:blipFill>
          <a:blip r:embed="rId1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791201" y="5334001"/>
            <a:ext cx="3200400" cy="1177349"/>
          </a:xfrm>
          <a:prstGeom prst="rect">
            <a:avLst/>
          </a:prstGeom>
          <a:noFill/>
        </p:spPr>
      </p:pic>
      <p:pic>
        <p:nvPicPr>
          <p:cNvPr id="15376" name="Picture 16" descr="C:\Users\Meishing\Dropbox\meizhouhuayu\pics\14.23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839200" y="5486400"/>
            <a:ext cx="936048" cy="8763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8077200" y="2286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0" y="9144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524000" y="20574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24000" y="3048000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24000" y="41148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24000" y="51816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24000" y="63246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2-12 第七單元 第十四課 念一念 比一比 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5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153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0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0"/>
                            </p:stCondLst>
                            <p:childTnLst>
                              <p:par>
                                <p:cTn id="4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53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0"/>
            <a:ext cx="914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C:\Users\Meishing\Dropbox\meizhouhuayu\pics\14.2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-20507"/>
            <a:ext cx="5257800" cy="1087307"/>
          </a:xfrm>
          <a:prstGeom prst="rect">
            <a:avLst/>
          </a:prstGeom>
          <a:noFill/>
        </p:spPr>
      </p:pic>
      <p:pic>
        <p:nvPicPr>
          <p:cNvPr id="16387" name="Picture 3" descr="C:\Users\Meishing\Dropbox\meizhouhuayu\pics\14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914400"/>
            <a:ext cx="2965076" cy="1066800"/>
          </a:xfrm>
          <a:prstGeom prst="rect">
            <a:avLst/>
          </a:prstGeom>
          <a:noFill/>
        </p:spPr>
      </p:pic>
      <p:pic>
        <p:nvPicPr>
          <p:cNvPr id="16388" name="Picture 4" descr="C:\Users\Meishing\Dropbox\meizhouhuayu\pics\14.2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990601"/>
            <a:ext cx="914400" cy="1094509"/>
          </a:xfrm>
          <a:prstGeom prst="rect">
            <a:avLst/>
          </a:prstGeom>
          <a:noFill/>
        </p:spPr>
      </p:pic>
      <p:pic>
        <p:nvPicPr>
          <p:cNvPr id="16389" name="Picture 5" descr="C:\Users\Meishing\Dropbox\meizhouhuayu\pics\14.2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562600" y="914400"/>
            <a:ext cx="2531660" cy="1066800"/>
          </a:xfrm>
          <a:prstGeom prst="rect">
            <a:avLst/>
          </a:prstGeom>
          <a:noFill/>
        </p:spPr>
      </p:pic>
      <p:pic>
        <p:nvPicPr>
          <p:cNvPr id="16390" name="Picture 6" descr="C:\Users\Meishing\Dropbox\meizhouhuayu\pics\14.2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00" y="838200"/>
            <a:ext cx="711200" cy="1066800"/>
          </a:xfrm>
          <a:prstGeom prst="rect">
            <a:avLst/>
          </a:prstGeom>
          <a:noFill/>
        </p:spPr>
      </p:pic>
      <p:pic>
        <p:nvPicPr>
          <p:cNvPr id="16391" name="Picture 7" descr="C:\Users\Meishing\Dropbox\meizhouhuayu\pics\14.29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905000"/>
            <a:ext cx="5379720" cy="1066800"/>
          </a:xfrm>
          <a:prstGeom prst="rect">
            <a:avLst/>
          </a:prstGeom>
          <a:noFill/>
        </p:spPr>
      </p:pic>
      <p:pic>
        <p:nvPicPr>
          <p:cNvPr id="16392" name="Picture 8" descr="C:\Users\Meishing\Dropbox\meizhouhuayu\pics\14.30.png"/>
          <p:cNvPicPr>
            <a:picLocks noChangeAspect="1" noChangeArrowheads="1"/>
          </p:cNvPicPr>
          <p:nvPr/>
        </p:nvPicPr>
        <p:blipFill>
          <a:blip r:embed="rId9" cstate="print"/>
          <a:srcRect t="13333" r="5244"/>
          <a:stretch>
            <a:fillRect/>
          </a:stretch>
        </p:blipFill>
        <p:spPr bwMode="auto">
          <a:xfrm>
            <a:off x="1524000" y="2895600"/>
            <a:ext cx="8915400" cy="1143000"/>
          </a:xfrm>
          <a:prstGeom prst="rect">
            <a:avLst/>
          </a:prstGeom>
          <a:noFill/>
        </p:spPr>
      </p:pic>
      <p:pic>
        <p:nvPicPr>
          <p:cNvPr id="16393" name="Picture 9" descr="C:\Users\Meishing\Dropbox\meizhouhuayu\pics\14.31.png"/>
          <p:cNvPicPr>
            <a:picLocks noChangeAspect="1" noChangeArrowheads="1"/>
          </p:cNvPicPr>
          <p:nvPr/>
        </p:nvPicPr>
        <p:blipFill>
          <a:blip r:embed="rId10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3886200"/>
            <a:ext cx="5334001" cy="1094550"/>
          </a:xfrm>
          <a:prstGeom prst="rect">
            <a:avLst/>
          </a:prstGeom>
          <a:noFill/>
        </p:spPr>
      </p:pic>
      <p:pic>
        <p:nvPicPr>
          <p:cNvPr id="16394" name="Picture 10" descr="C:\Users\Meishing\Dropbox\meizhouhuayu\pics\14.32.png"/>
          <p:cNvPicPr>
            <a:picLocks noChangeAspect="1" noChangeArrowheads="1"/>
          </p:cNvPicPr>
          <p:nvPr/>
        </p:nvPicPr>
        <p:blipFill>
          <a:blip r:embed="rId11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4876800"/>
            <a:ext cx="3088943" cy="1066800"/>
          </a:xfrm>
          <a:prstGeom prst="rect">
            <a:avLst/>
          </a:prstGeom>
          <a:noFill/>
        </p:spPr>
      </p:pic>
      <p:pic>
        <p:nvPicPr>
          <p:cNvPr id="16395" name="Picture 11" descr="C:\Users\Meishing\Dropbox\meizhouhuayu\pics\14.34.png"/>
          <p:cNvPicPr>
            <a:picLocks noChangeAspect="1" noChangeArrowheads="1"/>
          </p:cNvPicPr>
          <p:nvPr/>
        </p:nvPicPr>
        <p:blipFill>
          <a:blip r:embed="rId1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486400" y="4953000"/>
            <a:ext cx="2276901" cy="990600"/>
          </a:xfrm>
          <a:prstGeom prst="rect">
            <a:avLst/>
          </a:prstGeom>
          <a:noFill/>
        </p:spPr>
      </p:pic>
      <p:pic>
        <p:nvPicPr>
          <p:cNvPr id="16397" name="Picture 13" descr="C:\Users\Meishing\Dropbox\meizhouhuayu\pics\14.46.png"/>
          <p:cNvPicPr>
            <a:picLocks noChangeAspect="1" noChangeArrowheads="1"/>
          </p:cNvPicPr>
          <p:nvPr/>
        </p:nvPicPr>
        <p:blipFill>
          <a:blip r:embed="rId1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848600" y="4738942"/>
            <a:ext cx="838200" cy="1072897"/>
          </a:xfrm>
          <a:prstGeom prst="rect">
            <a:avLst/>
          </a:prstGeom>
          <a:noFill/>
        </p:spPr>
      </p:pic>
      <p:pic>
        <p:nvPicPr>
          <p:cNvPr id="16398" name="Picture 14" descr="C:\Users\Meishing\Dropbox\meizhouhuayu\pics\14.47.png"/>
          <p:cNvPicPr>
            <a:picLocks noChangeAspect="1" noChangeArrowheads="1"/>
          </p:cNvPicPr>
          <p:nvPr/>
        </p:nvPicPr>
        <p:blipFill>
          <a:blip r:embed="rId1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5867400"/>
            <a:ext cx="9144000" cy="990600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>
            <a:off x="1524000" y="9144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18288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2819400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3810000"/>
            <a:ext cx="868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24000" y="4800600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24000" y="5791200"/>
            <a:ext cx="617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24000" y="6629400"/>
            <a:ext cx="876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6" name="Picture 12" descr="C:\Users\Meishing\Dropbox\meizhouhuayu\pics\14.33.png"/>
          <p:cNvPicPr>
            <a:picLocks noChangeAspect="1" noChangeArrowheads="1"/>
          </p:cNvPicPr>
          <p:nvPr/>
        </p:nvPicPr>
        <p:blipFill>
          <a:blip r:embed="rId1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72001" y="4876800"/>
            <a:ext cx="1027339" cy="11430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8763000" y="20574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12 第七單元 第十四課 念一念 比一比 1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63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63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00"/>
                            </p:stCondLst>
                            <p:childTnLst>
                              <p:par>
                                <p:cTn id="4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8000"/>
                            </p:stCondLst>
                            <p:childTnLst>
                              <p:par>
                                <p:cTn id="51" presetID="35" presetClass="emph" presetSubtype="0" repeatCount="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eishing\Dropbox\meizhouhuayu\pics\14.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"/>
            <a:ext cx="4114801" cy="863307"/>
          </a:xfrm>
          <a:prstGeom prst="rect">
            <a:avLst/>
          </a:prstGeom>
          <a:noFill/>
        </p:spPr>
      </p:pic>
      <p:pic>
        <p:nvPicPr>
          <p:cNvPr id="17411" name="Picture 3" descr="C:\Users\Meishing\Dropbox\meizhouhuayu\pics\14.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0"/>
            <a:ext cx="2438400" cy="931954"/>
          </a:xfrm>
          <a:prstGeom prst="rect">
            <a:avLst/>
          </a:prstGeom>
          <a:noFill/>
        </p:spPr>
      </p:pic>
      <p:pic>
        <p:nvPicPr>
          <p:cNvPr id="17412" name="Picture 4" descr="C:\Users\Meishing\Dropbox\meizhouhuayu\pics\14.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838201"/>
            <a:ext cx="2514600" cy="995363"/>
          </a:xfrm>
          <a:prstGeom prst="rect">
            <a:avLst/>
          </a:prstGeom>
          <a:noFill/>
        </p:spPr>
      </p:pic>
      <p:pic>
        <p:nvPicPr>
          <p:cNvPr id="17413" name="Picture 5" descr="C:\Users\Meishing\Dropbox\meizhouhuayu\pics\14.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838200"/>
            <a:ext cx="4502728" cy="990600"/>
          </a:xfrm>
          <a:prstGeom prst="rect">
            <a:avLst/>
          </a:prstGeom>
          <a:noFill/>
        </p:spPr>
      </p:pic>
      <p:pic>
        <p:nvPicPr>
          <p:cNvPr id="17414" name="Picture 6" descr="C:\Users\Meishing\Dropbox\meizhouhuayu\pics\14.1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0"/>
            <a:ext cx="2590800" cy="940870"/>
          </a:xfrm>
          <a:prstGeom prst="rect">
            <a:avLst/>
          </a:prstGeom>
          <a:noFill/>
        </p:spPr>
      </p:pic>
      <p:pic>
        <p:nvPicPr>
          <p:cNvPr id="17415" name="Picture 7" descr="C:\Users\Meishing\Dropbox\meizhouhuayu\pics\14.1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86800" y="838200"/>
            <a:ext cx="1981200" cy="934792"/>
          </a:xfrm>
          <a:prstGeom prst="rect">
            <a:avLst/>
          </a:prstGeom>
          <a:noFill/>
        </p:spPr>
      </p:pic>
      <p:pic>
        <p:nvPicPr>
          <p:cNvPr id="17416" name="Picture 8" descr="C:\Users\Meishing\Dropbox\meizhouhuayu\pics\14.1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752600"/>
            <a:ext cx="4384110" cy="914400"/>
          </a:xfrm>
          <a:prstGeom prst="rect">
            <a:avLst/>
          </a:prstGeom>
          <a:noFill/>
        </p:spPr>
      </p:pic>
      <p:pic>
        <p:nvPicPr>
          <p:cNvPr id="17417" name="Picture 9" descr="C:\Users\Meishing\Dropbox\meizhouhuayu\pics\14.2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7400" y="1752600"/>
            <a:ext cx="2605414" cy="990600"/>
          </a:xfrm>
          <a:prstGeom prst="rect">
            <a:avLst/>
          </a:prstGeom>
          <a:noFill/>
        </p:spPr>
      </p:pic>
      <p:pic>
        <p:nvPicPr>
          <p:cNvPr id="17418" name="Picture 10" descr="C:\Users\Meishing\Dropbox\meizhouhuayu\pics\14.22.png"/>
          <p:cNvPicPr>
            <a:picLocks noChangeAspect="1" noChangeArrowheads="1"/>
          </p:cNvPicPr>
          <p:nvPr/>
        </p:nvPicPr>
        <p:blipFill>
          <a:blip r:embed="rId11" cstate="print"/>
          <a:srcRect r="9703"/>
          <a:stretch>
            <a:fillRect/>
          </a:stretch>
        </p:blipFill>
        <p:spPr bwMode="auto">
          <a:xfrm>
            <a:off x="8458200" y="1828800"/>
            <a:ext cx="2209800" cy="900289"/>
          </a:xfrm>
          <a:prstGeom prst="rect">
            <a:avLst/>
          </a:prstGeom>
          <a:noFill/>
        </p:spPr>
      </p:pic>
      <p:pic>
        <p:nvPicPr>
          <p:cNvPr id="17419" name="Picture 11" descr="C:\Users\Meishing\Dropbox\meizhouhuayu\pics\14.2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2590800"/>
            <a:ext cx="4421688" cy="914400"/>
          </a:xfrm>
          <a:prstGeom prst="rect">
            <a:avLst/>
          </a:prstGeom>
          <a:noFill/>
        </p:spPr>
      </p:pic>
      <p:pic>
        <p:nvPicPr>
          <p:cNvPr id="17420" name="Picture 12" descr="C:\Users\Meishing\Dropbox\meizhouhuayu\pics\14.2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43600" y="2667000"/>
            <a:ext cx="2438400" cy="877308"/>
          </a:xfrm>
          <a:prstGeom prst="rect">
            <a:avLst/>
          </a:prstGeom>
          <a:noFill/>
        </p:spPr>
      </p:pic>
      <p:pic>
        <p:nvPicPr>
          <p:cNvPr id="17421" name="Picture 13" descr="C:\Users\Meishing\Dropbox\meizhouhuayu\pics\14.27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11027" y="2667001"/>
            <a:ext cx="2056974" cy="866775"/>
          </a:xfrm>
          <a:prstGeom prst="rect">
            <a:avLst/>
          </a:prstGeom>
          <a:noFill/>
        </p:spPr>
      </p:pic>
      <p:pic>
        <p:nvPicPr>
          <p:cNvPr id="17422" name="Picture 14" descr="C:\Users\Meishing\Dropbox\meizhouhuayu\pics\14.29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1" y="3429000"/>
            <a:ext cx="4611189" cy="914400"/>
          </a:xfrm>
          <a:prstGeom prst="rect">
            <a:avLst/>
          </a:prstGeom>
          <a:noFill/>
        </p:spPr>
      </p:pic>
      <p:pic>
        <p:nvPicPr>
          <p:cNvPr id="17423" name="Picture 15" descr="C:\Users\Meishing\Dropbox\meizhouhuayu\pics\14.30.png"/>
          <p:cNvPicPr>
            <a:picLocks noChangeAspect="1" noChangeArrowheads="1"/>
          </p:cNvPicPr>
          <p:nvPr/>
        </p:nvPicPr>
        <p:blipFill>
          <a:blip r:embed="rId16" cstate="print"/>
          <a:srcRect l="54519" t="13508" r="24148" b="12195"/>
          <a:stretch>
            <a:fillRect/>
          </a:stretch>
        </p:blipFill>
        <p:spPr bwMode="auto">
          <a:xfrm>
            <a:off x="8686800" y="3505200"/>
            <a:ext cx="1981200" cy="838200"/>
          </a:xfrm>
          <a:prstGeom prst="rect">
            <a:avLst/>
          </a:prstGeom>
          <a:noFill/>
        </p:spPr>
      </p:pic>
      <p:pic>
        <p:nvPicPr>
          <p:cNvPr id="16" name="Picture 15" descr="C:\Users\Meishing\Dropbox\meizhouhuayu\pics\14.30.png"/>
          <p:cNvPicPr>
            <a:picLocks noChangeAspect="1" noChangeArrowheads="1"/>
          </p:cNvPicPr>
          <p:nvPr/>
        </p:nvPicPr>
        <p:blipFill>
          <a:blip r:embed="rId16" cstate="print"/>
          <a:srcRect t="15385" r="70370"/>
          <a:stretch>
            <a:fillRect/>
          </a:stretch>
        </p:blipFill>
        <p:spPr bwMode="auto">
          <a:xfrm>
            <a:off x="6019801" y="3505200"/>
            <a:ext cx="2635743" cy="914400"/>
          </a:xfrm>
          <a:prstGeom prst="rect">
            <a:avLst/>
          </a:prstGeom>
          <a:noFill/>
        </p:spPr>
      </p:pic>
      <p:pic>
        <p:nvPicPr>
          <p:cNvPr id="17424" name="Picture 16" descr="C:\Users\Meishing\Dropbox\meizhouhuayu\pics\14.31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4000" y="4343401"/>
            <a:ext cx="4572000" cy="938185"/>
          </a:xfrm>
          <a:prstGeom prst="rect">
            <a:avLst/>
          </a:prstGeom>
          <a:noFill/>
        </p:spPr>
      </p:pic>
      <p:pic>
        <p:nvPicPr>
          <p:cNvPr id="17425" name="Picture 17" descr="C:\Users\Meishing\Dropbox\meizhouhuayu\pics\14.32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19800" y="4419600"/>
            <a:ext cx="2647666" cy="914400"/>
          </a:xfrm>
          <a:prstGeom prst="rect">
            <a:avLst/>
          </a:prstGeom>
          <a:noFill/>
        </p:spPr>
      </p:pic>
      <p:pic>
        <p:nvPicPr>
          <p:cNvPr id="17426" name="Picture 18" descr="C:\Users\Meishing\Dropbox\meizhouhuayu\pics\14.34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566246" y="4419600"/>
            <a:ext cx="2101755" cy="914400"/>
          </a:xfrm>
          <a:prstGeom prst="rect">
            <a:avLst/>
          </a:prstGeom>
          <a:noFill/>
        </p:spPr>
      </p:pic>
      <p:pic>
        <p:nvPicPr>
          <p:cNvPr id="17427" name="Picture 19" descr="C:\Users\Meishing\Dropbox\meizhouhuayu\pics\14.35.png"/>
          <p:cNvPicPr>
            <a:picLocks noChangeAspect="1" noChangeArrowheads="1"/>
          </p:cNvPicPr>
          <p:nvPr/>
        </p:nvPicPr>
        <p:blipFill>
          <a:blip r:embed="rId20" cstate="print"/>
          <a:srcRect r="53816"/>
          <a:stretch>
            <a:fillRect/>
          </a:stretch>
        </p:blipFill>
        <p:spPr bwMode="auto">
          <a:xfrm>
            <a:off x="1524000" y="5257800"/>
            <a:ext cx="5105400" cy="1066801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534400" y="57912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1524000" y="762000"/>
            <a:ext cx="91440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1524000" y="1676400"/>
            <a:ext cx="91440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1524000" y="2514600"/>
            <a:ext cx="91440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1524000" y="3352800"/>
            <a:ext cx="91440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1524000" y="4191000"/>
            <a:ext cx="91440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1524000" y="5181600"/>
            <a:ext cx="91440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1524000" y="6172201"/>
            <a:ext cx="266700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flipV="1">
            <a:off x="4419600" y="6172200"/>
            <a:ext cx="19812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2-12 第七單元 第十四課 念一念 比一比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18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18" presetClass="entr" presetSubtype="3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" presetID="18" presetClass="entr" presetSubtype="3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4" presetID="18" presetClass="entr" presetSubtype="3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500"/>
                            </p:stCondLst>
                            <p:childTnLst>
                              <p:par>
                                <p:cTn id="28" presetID="18" presetClass="entr" presetSubtype="3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0"/>
                            </p:stCondLst>
                            <p:childTnLst>
                              <p:par>
                                <p:cTn id="3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000"/>
                            </p:stCondLst>
                            <p:childTnLst>
                              <p:par>
                                <p:cTn id="3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0"/>
                            </p:stCondLst>
                            <p:childTnLst>
                              <p:par>
                                <p:cTn id="40" presetID="8" presetClass="emph" presetSubtype="0" repeatCount="8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43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000"/>
                            </p:stCondLst>
                            <p:childTnLst>
                              <p:par>
                                <p:cTn id="49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55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0"/>
                            </p:stCondLst>
                            <p:childTnLst>
                              <p:par>
                                <p:cTn id="67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0"/>
                            </p:stCondLst>
                            <p:childTnLst>
                              <p:par>
                                <p:cTn id="73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0"/>
                            </p:stCondLst>
                            <p:childTnLst>
                              <p:par>
                                <p:cTn id="79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3000"/>
                            </p:stCondLst>
                            <p:childTnLst>
                              <p:par>
                                <p:cTn id="85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eishing\Dropbox\meizhouhuayu\pics\14.3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68773"/>
          <a:stretch>
            <a:fillRect/>
          </a:stretch>
        </p:blipFill>
        <p:spPr bwMode="auto">
          <a:xfrm>
            <a:off x="1524000" y="3714751"/>
            <a:ext cx="2286000" cy="3143250"/>
          </a:xfrm>
          <a:prstGeom prst="rect">
            <a:avLst/>
          </a:prstGeom>
          <a:noFill/>
        </p:spPr>
      </p:pic>
      <p:pic>
        <p:nvPicPr>
          <p:cNvPr id="18435" name="Picture 3" descr="C:\Users\Meishing\Dropbox\meizhouhuayu\pics\14.4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75018" r="13889" b="16267"/>
          <a:stretch>
            <a:fillRect/>
          </a:stretch>
        </p:blipFill>
        <p:spPr bwMode="auto">
          <a:xfrm>
            <a:off x="1524000" y="2590801"/>
            <a:ext cx="9144000" cy="1106129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419600" y="3657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草</a:t>
            </a:r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莓</a:t>
            </a:r>
            <a:endParaRPr lang="en-US" altLang="zh-TW" sz="60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0" y="3657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草地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410" name="Picture 2" descr="https://encrypted-tbn1.gstatic.com/images?q=tbn:ANd9GcRu99g9YEYHIlwg5m33LLTib7aIarGnKsKsNsAbE3hXttPjVYl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1" y="4941926"/>
            <a:ext cx="1438275" cy="1916075"/>
          </a:xfrm>
          <a:prstGeom prst="rect">
            <a:avLst/>
          </a:prstGeom>
          <a:noFill/>
        </p:spPr>
      </p:pic>
      <p:sp>
        <p:nvSpPr>
          <p:cNvPr id="17412" name="AutoShape 4" descr="data:image/jpeg;base64,/9j/4AAQSkZJRgABAQAAAQABAAD/2wCEAAkGBxQSEhQUExQVFhUXFxcXFxUYFxwbGhcYGhcYGBgaGBoaHCggGBwlHBoYITEiJSkrLi4uGB8zODMsNygtLisBCgoKDg0OGhAQGywkHyQsLCwsLCw0LCwsLCwsLCwsLCwsLCwsLCwsLCwsLCwsNCwsLCwsLCwsLCwsLCwsLCwsLP/AABEIALgBEwMBIgACEQEDEQH/xAAcAAACAgMBAQAAAAAAAAAAAAADBAIFAAEGBwj/xAA+EAABAgQEAwcCBAYBAwUBAAABAhEAAyExBBJBUQVhcQYTIoGRofDB0TJCseEHFCNSYvGiFZKyJDNywuIW/8QAGQEAAwEBAQAAAAAAAAAAAAAAAQIDAAQF/8QALBEAAgICAgIBAwMDBQAAAAAAAAECEQMhEjETQWEEFFEyQnEiobEjUpHB4f/aAAwDAQACEQMRAD8Aq+yCZSE5lSlT8R3au4QB4AvKQWdQzECpUCosPCA3i3KwChiFJny5iJMwGauWklJzjIStCDkCy4BUhiSFGjloL2Z40mVKTNWsK/qIKkEEFSwSpMxx4lGjOVgDMphcE3an+IgxBQnDSlSkoUJrrlgK7xNUpPjeqgAVA2ehegk0krZOzoUfw3TiFKnInt3jKCSzJDWyAlxUEAKAFGvTq+D9kjhxlTNUtwkEqZ6cwHIsA9gI8Xl9pJqAVoM2X4krKR4UJmnMUmWhIYIAYN4XAqCSTHd9m/4hYqYuWqZ3RlKDZXAXU+Gw/E5AALPlULwITUXaBp6PQf8AowOjEc786RW4rhypZcVG4htfa/DAKBWBMSl1SrqFA4JFAxLO8L8K7SypstJmmWhSicqHqRmUA438JevpHTDPJMWUIMVlpdXiLDUxd4LCS0nMk23rEZuF7yuQC9RQn7xUlBEdD/1FSdE/0ejp58kLSyqjfbpFDMSZKiBUGxjJeOWkZYWmzSouYXHilHT6DPIn/Jb8PnKUMpgxwhKa6WiokYxSbGHJOPWRXaFnjknaDGcWqYzg1BBIJ0eDypyCNHMVGJnWLXuX1gPejcvtG8XLZvJWh/FYYG0CRgybQpLxZBizlcQy84Esco9BU4vsWOAYwZOANaRObxMKtpBUcQH9zwjU/wADXH8iK5awWysbgwRcjNX2hidP1eN4eelcF3XQFViqMIdow4QuIuZUsCJlI2iXIpxK+ThyLxqeIsVB4h3IgWGitRBE4ckbQfvZYLktyNIjPxyBufKG2+kDXsUMrzguHwb1NoWPEgLCkaTxcA8op45/gTlEtZeESIFiwlKSYhL4gkozP5RSY/iylgpYAbiBDFKTDKcUjJ+PBFL7QurFc/KK9Qganjs8SOV5WWomOHgcxcIrxLBhCkyareF8NhedIcXjQDGorSmMh/DEj9xI8tXKzeMZ0gITnDumhCRlrmvlLHcM1IQSsAEHxOpqOSAwtTdwevMwM4lTEGjkfWriLSWMOiWpLLXOIzJmpUAjN4SE5SMyhVSTq4pct4K32dw3xNDksiWQ6gUAd2tsvhUpFQlKQMzgkCoJ/CYZDzJRkkS0KQolLZCspCACE+IKIKnJTYltjA+A5Zs1EvEL7tKqiZk7wmoZIVmZCKFrhLOdSOy4nxTBYPFy1yZUta8zLVKmJaY4y5RJH5SSbA1SL1IrGKew0cUeHrKkqUpasznxkkzA5diKqNA7B3PJ46+WJYwwz4dljLUTgqYpwA4ATQggqNmqTdwxIROmolTRhkSUFJUJajmcOFLKQQB3akJyq8QqpJMZwzgBntPE5EwKDGWkZRLKbIbMsn8xLkNm5lqwxrpeyclRYdnu1olIWoqWvMQ6Sr8JAP4QSWDN6evSYXiwnpdNNwzEPCuF4LJQGCLOPEBZyQwFLFt4fRLsAOQA+kdmHE47ZKUn0DIjTQyuQoFiCDtG1YRf9p9IvyQtMVaGsLiMgNKxoYRZD5S3SMw+HKiwFf06wG4tbCrTGBgFTPEFJ6QSbwQtRQ6Q1h+HFP5q6losAI5ZZmn/AEs6Y401tHLTsCtN0nreMRhnZ3D2i7x+KABAPWKabMJN4vCcprZGajF6BGQatW/tAkphr+WWz5VNBsNgl0OX1LQ7mkuxVFv0bRKmEME+hhmRglPUN5iLSRKyhoJHHLM/R0rEvYKVKbf1gsZGREqaJhedigm5iE4u/ipyikxMpT3B84tjxqXbJTm49DuJnJmBknry9YrcTlH4VE/OUDYiNCW+ojrjBR9nNKdg0rIiCoZ/lVXAcRE4ZX9p9IpaF2LuRECmDlEYZZ2hgCpTA1Jhvu4GpEEDQmpMCUiHVIgKkQSbiKZIyGMkZGF4nhiUORMUzA7U5MOlfWLHgsyWpS1TFLC7oloQmtdSQyTo4bzMJyMGFkJK6FJzGgI5DNQmj0NqCpjtOAdiZgUifhJ8ieEkkJmIIAZgpxNZJLFyHsDXSPAgen2J4Dsxi1lISmbKTMKghzdBGYgkZSfCC5YVZrNHXcO4KJWXDTJAK1BeWegBhmDtPKQHLgVaxFaxmH7V42VOlSyjDplIclnCVBnUXqrWmXMCxIKgxj0DgXHsLjJYmIKc1MyHBKSwLUooVAf/AFHRjlBdIVxb6ZwSuATpK3WqZMlqVlyZiwSU5QSsuwqsD8LUqaR0SP4fyP6U+UZiFgIUEhTc67li1do7rKDEZi8ooOQEFyTekMsarZSpkEHKpNTvFrhcKEgUD9IEtCszkO1mhhWJSKGHnNyBCKj2EVLBIJFRYxGZOCbxHvgf9wJS8u36xNIo2aOPTXlAMJNLnIkVLkmILSVlwIiqQtO4HKLKMaog5Su/Q3OxeShZR5aRCWtU1/FlGwv5wuAFAACu25h7ukpFqwrqK+RotyfwQl8PTUq8R6wipCQt00A5vWDzFKHhBd9IRyRSCb7ZOckukWCMe4dQZoTONU77aRtGHdxZqxtOCUQ8FLGjOU2HncScMA3nBZGJWoMB5mFZeGZQ1rFvLADAROfBKkikOUnbYspC3FXGu8RxKllNAw6w60QmpcRJS2VcdHOTSq1YGZZaxizxCa0aFSpQ1jujO1o45RpieWMywwJbwzhcNVyLaQ0pqKFjFti+Ew61vl09IsE8Hf8AEsnp+8NSEG4LcoZzAaxyTzyb0dUcMUtiY4WkChI5wDEcMe6y2zRYGbtETKJvCLJL8juEfwUo4SslnAHP7ROfwM/lL7vF0kNtEZk2H887F8MTml8LUHdoRmYcjSOqXLzQvNwvKKR+ofsm8K9HL9zG46BWAG0ZFPuBfCfN8qbKQlih1UZb/wCQ0cg0cVFKRaSe0U5JliWtaEoUFJQFFnGUAsQxNHq7E6Xjnu6Y/iuxpVugJF2HrFvgpQEsLU1AGIyKH4k3SS5oVaaNHiu/RU7fsdh5OMUe/SEJfwKKFlSyQVMZxoACMzPVxoAI6GT2GkzZaxJnLXMACUzCpSUtUsFIGVdx4mLFIpHMcD4tLdPeTWluGEtBQJhoCZgynMEglqEB2DR63wHEyFSv/TtkBFA9CoBdX1IUD5x0Y3oKV6OQ4Xw/F4DEImz50yZKLy1IQl0OVNLAQPw/kZWwqzkR23DOMSp6cycw5LSUqbQsdDEzMz2LxruDtFFFG5NdIZTMBLCFsTLreGMPKa94kZfKCnT0M05LYnKRo7bxtUp6CGly+UJqx8tLgrAtU0BdrGxuIPP2LwVUxhEoIury9o1NxFLRRY3E5iHJzBYoNgvejgEWBrXrDHC8aFkpUsKU7gpqkBhrcl+WogclezX6iWkqcNE+kIzcW89KCRVJ8IPiDMXP+LU6kRDjXG5eGSpIUlMzKWKqJBZ05zcJNQFMQ4IvQ+dcH49MxGIlZsnfynDAg5iwSp1h3FFEqTZKfxFyI3JJmafTLrt/2hmS8RhpcghkzUlRDnOtGcqkqyuXyizdaVixw3atCsWqUUNKSMqppPhE8O8vMzAUIBLVSY4ftxjZgxSc+aVNVOQe5kzAsskTJeZIVTMt0KzKQHBUHoSeO4vxJXeBJzJEpSvCquVSi6q+JwbXLsXqTA50gtHtHYvtEcTPxUw0lsjLplSkqA1o5KhauUmxD3vE+MBOJw+HSHM0LUSBQJSkkV0c/od4+e8L2pny5a5KJhTLmFS1vdZKEpcmtsoZ33vWLTg3HhNnSpk5SQqQhIQoqKEDu6oWsgkqOYiiUvQUIdkUw36Pf5eGLu8MgGPNsb/E+WJCJksupWJKchuZKT4jQkC4HrHRcG7c4adIE1UwJ8aksaEATMoKv7fCQojZ4ZysKpdHTkHSBTUHc+UcT2Q7fJxuNmS0g5O6CkC5cEA6Bj4g/TRjHazMagTUSifGtKlJG4QUg/8AkIyYexCbLYwPuYuu7Gwjz+f/ABAkfzvduBIy5SohsswFTkuHZgBf9q+aiMsa7Z08sVh/Dy447hHbSRPxKJSQQlQABIqVkgMasG9/Yu8S7Xpk41Mlx3KUL71RBosNlALM+jFh4r1ELLIpdBgqOuyxmSBIxiDL70KHd5c+bTKzv6QjwbjKMRJE1JcEqA8iW9mhCtloTA1TIUXjU5srh2dtWdn9YGrFVCRcufSGo1jalxFzoPOKfinG0yJfeLoO8TKc7qUB9faCyO0Un+YmSc9UyxM1LjxEswZwE2d/dt0Apu02PxAxMlEuYpCc4ByBJBUoEf1CTSlgRfekXWCxBWkVzEUJJ11owr5R5N2z47h5uIw60KmlKjmmZkJBCVEhk+EEhg9SxbW8Ckds+7xUhEozP5eWoOGQMySkioSlIACjoLc2geRIR9nshQreNx5vI/iYwqgO6vzNdRO0ZA88Q0jy3A48oCgA6VAhQufE2ZjuwasXMrAmYFKUsBQBV4nOZX4kJpclmYgAdTHLyJoe+9afSLLEYsAp7tK36bhixD2Lnzjit3sU7ZWGRLkSfHMmoUp0KSlISjM6MqnSDmy1cKAodPxdlwnjjYSWlwlQSQzF2S4qFEq0Ka7DrHi2J4kuYqqiCT+EWsBXcgax0fZ1ZkuoZ1ZkgEqsl6k36Uh/K09GTPU+znHHWxAurKNdNTd+n5S1XjrZXEZSkhYWnKTld/zbHY8o8dncUlpSAVnOkA2ok89MzuPpHMYztHMCFSUkspbiqjUEAUOhANWL0uAIpDJ6YylR77xnjiJUqYpK0qUh/C9aFjTrSKnsz2kMyXL70utVFUIAOYsxsSXTR3AvHjcnGTVklRJJcVpmUVvm5mmuh5NFzhMVlKEqJYlNAaMDWhFS1KFvE/KEf1CsHI9zXiEhJUbAttq2vPWPMsbxbvpkwgpDmhDt+UBwG1rXbo8uJdqcyShA8BAFaEEvmtQg0No544itx5RLP9RHpGlKyxTx2YgpQpRZJUwclikqYVZgymeprtDuB4mkMt2UFqIdWpFG2dhUn+3Z45RWGJJJNAxABc83fSg+CComsaEg/r1p7RzrO0/gWzqu0KpmLkoKJssiWhROeWCpKMv9QhlFKlsAWYfgLFiQfN8PxNAxSZwFTLOcS5hl/wBQIYkkoVmBYqy1fMASaxZYvHEylpSWcKAalwRUmwji8SggkEoYAFntq3M/BHZiy80MnY9xbiK5k4zVLU4FColahkNgV1BCi4FG2EV83Hd45NfIDlQBhR4VWDU7DNtdmb1fpCqprWvd4tVhGZhOZjT7CNImF3eFjNfb79YMC4DCto3Rh2ZiFECpIFnsHuxNo1LxSspQ5yuSz0B1IGmjnkIWU9tW+ViImAV/TlpCmLjgnGFYab3kslPgWhTGrKSU6jSnpFxgu2U5GITjJhzzEqVldSWIOUZbKyjmGcOxFY5Eh/Ty5wdaRlSBdyeT0Z3FfjawyMelYr+JGJnSpiHASqUhBIooKD5yDX8QLHpHFy5xUstUs9RfmS8QQwBO4dr+nrEZSjmILsQ9PZjaIt8nZkrGzLOYHMyr6U96P184bxXaKaueJizmWiWUhRNqBlMtRdrgA6vpCs6aghWVCpaShIZKSsqUGuSp0g1UfRorpSx+dCiA+cEqq58IOU+HXe1oeKMeu9h+LqnYOb36sqDKUlCBMSlknw+GSgBQN1Ziokg0FYa/hRiwmV/LKcKqsJvlTqSXpXR6GOF7KcZMpCgZwl5wkhOUKEwMwJKCEoIY1IfxF6xAcU7hRJqD+JIoFAgggHm53hpZOLQG6LrGdrFjimJUlRKBKmSZdCQ6CSn6qIpcAkUZXjv8QJ5nTFSgO7Esy0ZnFVZMyixZRBCm0AepeOPw+KotTmgyIcVmJzMkEtlzANVyeRYwDFcSzBQUQrxZrNdSX8L5RYUAsNhDc2Gi7xXG5kzDS5KyVKMwrUcyitRK3DIL5hXwkAAZTcmpcfxhasYuaj+iTLmpqBmPhZQzZQVFiGfpmVrz8lfeKQhiQEhNis5UpUfCnRzRgwGbSrlxeNaWAcwCkrSP7qhP4gSWBOQ0YsLmM2Yz+YUuucgpSlqaDKAXDOaCpu8QkSfESAvJmICzbW5ANaHzEGwKcxmFVPA4ABBrMQB0NYbwmAKWBYpDliaEkUIpVkhIte0Rk0lTMYhbBg4FdU79adIyGJctYAAKQBoFNG45uKYbRy0tacpCgSQaN6Vo/vDcvGpCCMrqplVmom35Rf8ANU7htYWypTQKPJ7QEUZ+oLF2eL8QUOSVObau9CHeuv6xezcdNWlvCCQA6djp8eKPh0zlrvd4u+7v1Sbb8n6jy5xNp2ahhc8qSAwJYBgEu/M6jrFNxjCsHepoAHranSsW04BId6uBR6uNRs8PYSS6S1C19ft+kT5Si7BT9FVwLAzUDMssGcDy57XoNIamrJWEg1egOlPPnTptDWIxgHgetg+unzrFfiJoBzA1DhvL/TwluTtisZVjlAsXrveILx2VYOmg6uOlIr5uOJ8Lcnswp9z6xBeMSGo7ENdqfWCsfwCi3VjSzg06+ojUriIUSBqbl9LO37RThyxN31ZtTrGsNNNWs+utd709IPjRqLvGqBTRm2poD6Ry3FCgsX5EjXYN5e8WM7Fu4JHQe14opygxFCXd6NcenlFcMGmNEUnBixNNOnznAlKraGZiAGIqSLavEBg1AijO7eXLTW+xjrTQ4Fcx2FoJIFaX6QwjAqWkkCoq2p3jaMBMACsha+ZnA3+sDnEFkVk1AP6i3tC5UTe2zD6QZag9a8hT5pG8NglqUkFkpNXPz4xjJpLYSRmkJGUN5VvSGeHsarVrYh/11iwRgkN+K2tQB6ljaAzEmxS4oQVMKEsPnKJ809AJqxJoEAbM3pEJEoqOZZKRq/TXfpBVoO46j7/aF5k2jbepbT/UKvgb+DMaoAeFYBpoxpvesITZj6kn8xMHqkOUkwFQA0bf9n1iiMPcBxOVV9RTzofc+sXuMql1MaM56nnFHwzBp71KmzJYmosQ3rFti3Vlowy+7k0ren6Rz5acicilxhSmjEOygMxISbGgLVp9LwlNJbMaC2z/AH/YxbLWFXrvz+3SGcLhBMSxTllj8TUvoH1LivOD5aWzJlTmF1UypcjN4iySQQ4on8v+oalpUj8bB/FzoDt1q42hwYB1pOQMhmJ2FgRvz6wvxBZuwChci32tpD+VS0imOm9g5OKyF0hPMjZxre7ReycQO7CphbNYB35NtRveKDAKSVpS/hNDT66cjFtNnBKSzECgDelBEc72kHM10MiYFVCSX5kRuEP5lX9oHUB/0jIhxkR2VkpAU/8AVllgTXOKZdyjbrGk4AqcpmSDzzWemsulX0iJwiUCYtapgGQpBMoDMVEBkuvxFsxpoOjwGIQAUISo5iklRAFEuwSAS4qSa7W19H0VC4eTlLZkm1UqCqeVhahDw3Kmgjr9djCGEBBV1Z97QeUvKXIBsfaEl2LY9JmpBAUzEgk+TNFwMcAaHTf7xzePxYKWShqgkj9AOsI/zSn6W3EJLFy2E63EyGOZtPj094pOIYoB2Sx0ax5PpEv+sunxHxW28xpFPjpzGt9oGPG72IlvYQYpL7mpJt587GkGw8/kG3isGKel39oImYBr5aRZwGaLxeICg9fLpeBy17+cVqMSatpBZSs2Y7AkvrQ86dYThQOI5MSHckAm7gk+Q9YBjJBy2y7OL3bdm+sSmSkFIX3hGtG566WhYzVTUhgtVS2UO33jU+w8QnA8veFShUM2z1PV6frF3OU6aagtoUjKxqHpbcQPg/AEGWFrRiCoqAyFJppmoi1TeGJ/CVuCfCnxNmzP4QADWlX6UiGSSlO0I7b0VvDTkdI7xlOQ4DGtdHT1PpFglWZBE0k2AFgb3I+utotcDwnvEhSkMTQqITmAFLwLD8CUorSXAC6HySd6X9ohLIm2+gOzjsVKSJjBLJehJf6lvODz5qs2YAUrXlHpWH4elCQliW3rBRhR/aPaN98vwHk/weVqxOc/hAYfiP0EWC52xegHt+/vHo3cDQD2iE2WoDwhL8zG+9T/AG/3Dy+DzufKISliCSHJ0FyAYVkTwlysgGwo++1Hjr5/AcQtS1qVKVmLgFR8IY0fLZ4pZvYfEKd5kol3HiVS/LnF8eaP7pIZfJQzJ6lfm9/vA5kwPe3y8X6ewmIH55R6qVz/AMYnK7BTj+KZKHQqV+qQ0V8+JfuNyEOGY1KVJBVQaw3jcS4CgKEFiORPuIeldgDrOFqMGq1fLlDKOyC0ywjvRRa1OxssJBFv8RXmYjLLhbuxdHJDGgKL9QrWnzrHQL4hL7sBOVVAXcuSwdk6Vhif2JUsB5yQRSiKZfJi8QT2BDUnF2r4aPyDinJ4EsmGVWw2iA44EBIADZX8XPRgNv10aBZETK5SOgvfnXreLGb2MUoDNP8AELKyfTNWGT2XIBaeU0uEf/qEeTF6f+QNlAmSuW6peQuGFQC2rMbwDKPFMUoBj+EiuYbCr6+0Xq+xzlziV+SQGd3ZzR3MFl9j5SUsqZMWxd/9UpBeWHd/2M2jjf5sazHLDf7xkdYex2H3m/8AH6pjIp9xiBzRyWJUFpvUN1uBBVJSigced47NPYFAqJxPJSAR+t9vKHv/AOGkquo/8voqG8sKqy6wTPPsFhlLzZWYKNz8eGv+hTyNP+63tHYyewgckzFpGYslBcFL0JzgnMRfSB4zsggD/wB46XQg61rQ71eGeaF9jeJ10cCqTNSogVIJB1qKGG0pJHiACtmL+o8o6ZfAkp/CsHahH/2jSeGnfTb7xGWdHLNtd/8ARx07CKNga+3nAp/DF6gDnHbjhvP/AIhz7Q5J4N/kW5sPbLFMeeUv0r/JoybPLZpCaaxFSnArW31EewDh6E1JPm32gcyXKIbuZah/kgH9YvLMofrr/n/wdzrs8zkoSosohLk+JRZKdHPkPcQzhpAILpJqGUxJDGtqG2u8d/KkS01TLlp/+KEp/wDGCSmFgka0A1qfeOaX1i9IV5l6Ry2HkKbwS1pHJIH0h2Rh5v8AavzKvpHTBXOM7yOWWdv0I5NlKmRNaoP/AGv+sGOGUrKVJdjYoTYgja1faLfvPlIwz4k57FAypWW1OgaMw+di7glSj/yLezQTv+fvG+95iEo2jYKucFSD8IgWc7gxoTtzG4h0MBPyn3iQhXvusT72BQykhkxpjCvieJMR/uNRuQxeNPAO8HwxszevqINI3IPn6+jxgPz4IV78/P2MRVMMagcx1/gjQHNvP7QmJsbK4NIPNDjf5CIKJ0/WFhNbQREz41AcwylEf7gal8/RoGqcdX9YEqf8f9oZRE5BTMHP2jUB77pGQ1fBrRVK7ZzdEJHqfq0SHa2cdW6AD6Ry6VE/hD+UHTJVqY7VgvpHQ55Je2XyuPzVXWW6n7xA8Y3BUesVKcNu5g6ZLQ32V/qF8d9ssE8WUfygc3+kHl8QH5nPIUH394rAiJBJPKBw+nx/LNcI9FwnjCUiiW6f6gMzjSi7BvcxXpwqjZ3gyeHnUt71hJ/UN6TpCSyNhzxJXXm0RTi1HpyiAwZs79YIjCbkekc39JM2MYYKjFnYROThBz9o2vChtYS4gNLx67MOsDONWTE5eCggw7aiA5QCDGLVr7RoYnc+8MolttGkywaEe8BuIDcudb6wZM758MQ7sai3L6xINt6iECGTMFmpEZkBKx8Mb73lvrGCFKjt7iMBI194EuY2npEUzSHoPSCYbSWuY0VAHU/OkB/mtCxiDZrU8/ntAN/A13qRSsRVMSLloHKlU+frEVJa9ekEIczU7v8AX2iXeCE1BjenO8bQaNS9/msHhYLGVKHKIq3aF1PyiQW9P05c43EAYAEmMU24iCiBR2vEAjb1f7QdGN5yDr+sBXMOt/KNnMBpAFrL6wyMRM06At1MZGOreMhtGoRRhBBRJli/6wpMm2rfaMQkHQv1j0J/V/7UWeX8DiSPyhucEUl7MPaBAU5XgqA9nPJ/0jinmnPtknJvsimXz9IxEsg0hlEnkN9Yn3VLs0S5CkEoANbRMn66xnh3836NApraudbfUQLsxIyuZboI2ip+sZKULn7M/wAPrB1LGjP1gho13raxBc16B/PXo0ZMqQHgLAXIHT2hWjEhMOjj0jFTHoFV9o13j06029Yim9Qw3vAoAVD6s8SVGAAHbkbxrMPg/fpGdmMQsHUv7QTM1akwNStmfWNTFgVtveFpmCImbP8ANo0Jx2P6CIZ2Dv0Nvn7wTvOVtfhhtUE0Fv8Ab5SIqUDfT09oKEAKuWt530gE138Iau19/MwVTMGy6kp+CBKmAlm8w4G8BWFWYWq45RAEmhel/ghqANZqXGlNo0JnT5z8oWRap00p8eCs1y4rcfoY1Iwy41p5PEFTBo9dYUSk86P1+NEiDViD7VeCoowxKmHf56xkxT6+kKoqWIPptBkILUPrpeM40YIlzqeto0ZxBu8QFKGr/KxqZNCb1hezElLJ0+0AmTi2w2aJhfkdH02iExQ1If5tDJBBKxKQbfPSMjbj+4+0ZFBivRLIq9fhhqS4fQHW30hVJpr8YwyhYZ2JIpejQZACy7gMWe9DS2tzB1LFgGG5YHZ2DgQt3mgF/nlE5Sjyb56RJyAOSlvUGjRktW7+f7QuJpS9PXT01gss1DhvMHn5RN7ASmB7JryjaQTod/32eNBVfD7afpDSCAA4D9S/lGWgpWKzi1Cz7C/lERNbbzuD5wypT6NzuYWm4cG4SW1atIa2agcxYbauu3pEDNGalPrBhIF2O1P3v5RBPx4NmNJW5b6RNueoqfeMMt7J/baJyJShp1jGoxPq1K842KCsbZ6B+oTt5/rA5gVWgOrk19B+kJ2aiallPTn7xiZpow96HpApkxhWmjH9ommYA48J+f7g8WZIOEsHq96V6wMAfufpEZUwPtTS3v8AKxkxQI8T23PL1EbiNUTWRrV6u/NoxLMXBvGhLQRz3Jfm8RmKDVar2J5X0MGhWjEJYu/zyvE5iXFCWewbnvAVKyh00fl5fSIoUb7700gUAMAVaB/f/d/WDyk6HTf5SFEocWPKkTUtQewbnXz9Y1M1sPMZ/CAOvStHv94EQfagjSGN2FT99Hg0maRptr8+CNtGIBYG2lfgja2JsB8f9YjNdTORTcdaPGkEtUium2sNyCECqFhrqYVmubjr+zHlBEzjYV8+T+UCWs6MTt94KDRFamt5Dd4BiJ4sxAHUwwhf+IB11+fvC88jYHmp3HpFIoZRAmYP8vJUZAzNTr+rfSMio+yCJldej39IYQtqJA6k36RkZAkidEu9r5/tBQoj77faMjIk0gEpZL39PvpDAY0JIs7aRkZCtbMOJYBgX9qCBlWpNG0EZGRPjRgYmgW+rn48QUSDbzNfn7RqMjAJCYTU0HWJS3VrTq27mNRka9GRDO5YGg3OvlrWDZmYm/X1rrGRkUrQyZD+cS9SDt6xNKg7kB+V+nrGRkag8mL4hTl6aU+tb67QuuUCaqAArsbxuMh0gdhQtIZ1V2On3pEksoUc060jIyA1qwUSWVMQ3nuOml/eITJZIp09LC0ZGQkQNElBvCo/7/3GJQNBSju9eXONxkFgJqSSfCaU9zv5xCUhqFqAUB0+9oyMhfgNE5iwKsT005+kDKj06HX7WjIyN0AgZrHT9Of3gMycTc68/p5xkZDpDIxI1NOgv6xJa2FE+rN8/WMjIw6BzT59DbpvCylEau2+ojIyKIahVWLUDYRqMjItSCf/2Q=="/>
          <p:cNvSpPr>
            <a:spLocks noChangeAspect="1" noChangeArrowheads="1"/>
          </p:cNvSpPr>
          <p:nvPr/>
        </p:nvSpPr>
        <p:spPr bwMode="auto">
          <a:xfrm>
            <a:off x="1679576" y="-1790700"/>
            <a:ext cx="55911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4" name="Picture 6" descr="http://upload.wikimedia.org/wikipedia/commons/d/d0/Hamby_Park_law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1400" y="4876800"/>
            <a:ext cx="2895600" cy="1651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Meishing\Dropbox\meizhouhuayu\pics\14.3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68773" b="32121"/>
          <a:stretch>
            <a:fillRect/>
          </a:stretch>
        </p:blipFill>
        <p:spPr bwMode="auto">
          <a:xfrm>
            <a:off x="8153400" y="990600"/>
            <a:ext cx="1524000" cy="1422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848600" y="1066801"/>
            <a:ext cx="1828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艹</a:t>
            </a:r>
            <a:endParaRPr lang="en-US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1EAA95-7542-FC46-A144-510C06EDC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43" y="195452"/>
            <a:ext cx="1774993" cy="177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48D851D-EC02-3D4F-94CE-A517E15DE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50" y="216234"/>
            <a:ext cx="1736391" cy="173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eishing\Dropbox\meizhouhuayu\pics\14.3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34531" t="10582" r="37298" b="34392"/>
          <a:stretch>
            <a:fillRect/>
          </a:stretch>
        </p:blipFill>
        <p:spPr bwMode="auto">
          <a:xfrm rot="12232943" flipH="1" flipV="1">
            <a:off x="8043435" y="4696976"/>
            <a:ext cx="2172209" cy="1798291"/>
          </a:xfrm>
          <a:prstGeom prst="rect">
            <a:avLst/>
          </a:prstGeom>
          <a:noFill/>
        </p:spPr>
      </p:pic>
      <p:pic>
        <p:nvPicPr>
          <p:cNvPr id="19458" name="Picture 2" descr="C:\Users\Meishing\Dropbox\meizhouhuayu\pics\14.3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32714" r="34572"/>
          <a:stretch>
            <a:fillRect/>
          </a:stretch>
        </p:blipFill>
        <p:spPr bwMode="auto">
          <a:xfrm>
            <a:off x="1524000" y="3257550"/>
            <a:ext cx="2743200" cy="3600450"/>
          </a:xfrm>
          <a:prstGeom prst="rect">
            <a:avLst/>
          </a:prstGeom>
          <a:noFill/>
        </p:spPr>
      </p:pic>
      <p:pic>
        <p:nvPicPr>
          <p:cNvPr id="19459" name="Picture 3" descr="C:\Users\Meishing\Dropbox\meizhouhuayu\pics\14.4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31428" r="65790" b="63435"/>
          <a:stretch>
            <a:fillRect/>
          </a:stretch>
        </p:blipFill>
        <p:spPr bwMode="auto">
          <a:xfrm>
            <a:off x="1524000" y="2590801"/>
            <a:ext cx="4724400" cy="847969"/>
          </a:xfrm>
          <a:prstGeom prst="rect">
            <a:avLst/>
          </a:prstGeom>
          <a:noFill/>
        </p:spPr>
      </p:pic>
      <p:pic>
        <p:nvPicPr>
          <p:cNvPr id="6" name="Picture 2" descr="C:\Users\Meishing\Dropbox\meizhouhuayu\pics\14.3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34531" t="10582" r="37298" b="34392"/>
          <a:stretch>
            <a:fillRect/>
          </a:stretch>
        </p:blipFill>
        <p:spPr bwMode="auto">
          <a:xfrm rot="4511822" flipH="1">
            <a:off x="7249587" y="1140977"/>
            <a:ext cx="2618897" cy="20958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391400" y="1295401"/>
            <a:ext cx="1752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刀</a:t>
            </a:r>
            <a:endParaRPr lang="en-US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3581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剪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刀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01000" y="3581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刀子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386" name="Picture 2" descr="http://openclipart.org/image/300px/svg_to_png/169574/35_scissors_remix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4419600"/>
            <a:ext cx="3450564" cy="2438400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F69EFB8-AB53-0749-AEBD-8F0D1BDC6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54" y="251391"/>
            <a:ext cx="2088019" cy="208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1 -0.00486 L -0.12413 0.07144 L -0.10903 -0.00486 L -0.09305 0.07144 L -0.07708 -0.00486 L -0.06215 0.07144 L -0.04618 -0.00486 L -0.03108 0.07144 L -0.0151 -0.00486 L 0.00087 0.07144 L 0.01597 -0.00486 L 0.03195 0.07144 L 0.04688 -0.00486 L 0.06285 0.07144 L 0.07882 -0.00486 L 0.09392 0.07144 L 0.1099 -0.00486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8 -1.6763E-6 L -0.1309 -1.6763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1.6763E-6 L 0.01129 -1.6763E-6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9213</TotalTime>
  <Words>92</Words>
  <Application>Microsoft Macintosh PowerPoint</Application>
  <PresentationFormat>Widescreen</PresentationFormat>
  <Paragraphs>47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Adobe Kaiti Std R</vt:lpstr>
      <vt:lpstr>華康楷書體注音</vt:lpstr>
      <vt:lpstr>Arial</vt:lpstr>
      <vt:lpstr>Calibri</vt:lpstr>
      <vt:lpstr>Gill Sans MT</vt:lpstr>
      <vt:lpstr>Parcel</vt:lpstr>
      <vt:lpstr>美洲華語第一冊</vt:lpstr>
      <vt:lpstr>PowerPoint Presentation</vt:lpstr>
      <vt:lpstr>唸一唸：比一比</vt:lpstr>
      <vt:lpstr>PowerPoint Presentation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94</cp:revision>
  <dcterms:created xsi:type="dcterms:W3CDTF">2014-03-12T20:49:20Z</dcterms:created>
  <dcterms:modified xsi:type="dcterms:W3CDTF">2021-04-07T23:09:58Z</dcterms:modified>
</cp:coreProperties>
</file>